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5" autoAdjust="0"/>
    <p:restoredTop sz="94660"/>
  </p:normalViewPr>
  <p:slideViewPr>
    <p:cSldViewPr snapToGrid="0">
      <p:cViewPr varScale="1">
        <p:scale>
          <a:sx n="105" d="100"/>
          <a:sy n="105" d="100"/>
        </p:scale>
        <p:origin x="120" y="2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00507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98337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610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65411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67255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69014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9032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4429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46446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7837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0201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6DB941-56E4-45CE-8080-DFB7D1BB7A6D}" type="datetimeFigureOut">
              <a:rPr lang="en-US" smtClean="0"/>
              <a:t>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249E37-4573-4801-86A0-8836843753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7083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70070" y="3406140"/>
            <a:ext cx="3451860" cy="345186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99403"/>
            <a:ext cx="12042648" cy="2387600"/>
          </a:xfrm>
        </p:spPr>
        <p:txBody>
          <a:bodyPr>
            <a:normAutofit fontScale="90000"/>
          </a:bodyPr>
          <a:lstStyle/>
          <a:p>
            <a:r>
              <a:rPr lang="en-US" b="1" u="sng" dirty="0" smtClean="0"/>
              <a:t>Session 3: </a:t>
            </a:r>
            <a:br>
              <a:rPr lang="en-US" b="1" u="sng" dirty="0" smtClean="0"/>
            </a:br>
            <a:r>
              <a:rPr lang="en-US" b="1" u="sng" dirty="0" smtClean="0"/>
              <a:t>Introduction to </a:t>
            </a:r>
            <a:r>
              <a:rPr lang="en-US" b="1" u="sng" dirty="0" err="1" smtClean="0"/>
              <a:t>micro:bit</a:t>
            </a:r>
            <a:r>
              <a:rPr lang="en-US" b="1" u="sng" dirty="0" smtClean="0"/>
              <a:t> </a:t>
            </a:r>
            <a:br>
              <a:rPr lang="en-US" b="1" u="sng" dirty="0" smtClean="0"/>
            </a:br>
            <a:r>
              <a:rPr lang="en-US" b="1" u="sng" dirty="0" smtClean="0"/>
              <a:t>and MIT App Inventor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700" dirty="0" smtClean="0"/>
              <a:t>Presented by </a:t>
            </a:r>
            <a:r>
              <a:rPr lang="en-US" sz="2700" dirty="0" err="1" smtClean="0"/>
              <a:t>Dr</a:t>
            </a:r>
            <a:r>
              <a:rPr lang="en-US" sz="2700" dirty="0" smtClean="0"/>
              <a:t> YEUNG Chi Ho Bill</a:t>
            </a:r>
            <a:endParaRPr lang="en-US" sz="27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2788222"/>
            <a:ext cx="9144000" cy="1655762"/>
          </a:xfrm>
        </p:spPr>
        <p:txBody>
          <a:bodyPr>
            <a:normAutofit/>
          </a:bodyPr>
          <a:lstStyle/>
          <a:p>
            <a:r>
              <a:rPr lang="en-US" dirty="0" smtClean="0"/>
              <a:t>Date </a:t>
            </a:r>
            <a:r>
              <a:rPr lang="en-US" dirty="0"/>
              <a:t>&amp; Time: 15th November, Friday 3pm - </a:t>
            </a:r>
            <a:r>
              <a:rPr lang="en-US" dirty="0" smtClean="0"/>
              <a:t>5pm</a:t>
            </a:r>
            <a:endParaRPr lang="en-US" dirty="0"/>
          </a:p>
          <a:p>
            <a:r>
              <a:rPr lang="en-US" b="1" dirty="0" smtClean="0"/>
              <a:t>Registration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55072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99403"/>
            <a:ext cx="12042648" cy="2387600"/>
          </a:xfrm>
        </p:spPr>
        <p:txBody>
          <a:bodyPr>
            <a:normAutofit fontScale="90000"/>
          </a:bodyPr>
          <a:lstStyle/>
          <a:p>
            <a:r>
              <a:rPr lang="en-US" b="1" u="sng" dirty="0" smtClean="0"/>
              <a:t>Session 4: </a:t>
            </a:r>
            <a:br>
              <a:rPr lang="en-US" b="1" u="sng" dirty="0" smtClean="0"/>
            </a:br>
            <a:r>
              <a:rPr lang="en-US" sz="4900" b="1" u="sng" dirty="0"/>
              <a:t>Introduction to New Google Sites and its application in producing student e-portfolios for STEM projects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700" dirty="0" smtClean="0"/>
              <a:t>Presented by Lok Li</a:t>
            </a:r>
            <a:endParaRPr lang="en-US" sz="27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2788222"/>
            <a:ext cx="9144000" cy="1655762"/>
          </a:xfrm>
        </p:spPr>
        <p:txBody>
          <a:bodyPr>
            <a:normAutofit/>
          </a:bodyPr>
          <a:lstStyle/>
          <a:p>
            <a:r>
              <a:rPr lang="en-US" dirty="0" smtClean="0"/>
              <a:t>Date </a:t>
            </a:r>
            <a:r>
              <a:rPr lang="en-US" dirty="0"/>
              <a:t>&amp; Time: </a:t>
            </a:r>
            <a:r>
              <a:rPr lang="en-US" dirty="0" smtClean="0"/>
              <a:t>6th December, </a:t>
            </a:r>
            <a:r>
              <a:rPr lang="en-US" dirty="0"/>
              <a:t>Friday 3pm - </a:t>
            </a:r>
            <a:r>
              <a:rPr lang="en-US" dirty="0" smtClean="0"/>
              <a:t>5pm</a:t>
            </a:r>
            <a:endParaRPr lang="en-US" dirty="0"/>
          </a:p>
          <a:p>
            <a:r>
              <a:rPr lang="en-US" b="1" dirty="0" smtClean="0"/>
              <a:t>Registration</a:t>
            </a:r>
            <a:endParaRPr lang="en-US" dirty="0"/>
          </a:p>
        </p:txBody>
      </p:sp>
      <p:sp>
        <p:nvSpPr>
          <p:cNvPr id="5" name="Explosion 1 4"/>
          <p:cNvSpPr/>
          <p:nvPr/>
        </p:nvSpPr>
        <p:spPr>
          <a:xfrm rot="21393272">
            <a:off x="2179714" y="195848"/>
            <a:ext cx="2225381" cy="1104278"/>
          </a:xfrm>
          <a:prstGeom prst="irregularSeal1">
            <a:avLst/>
          </a:prstGeom>
          <a:ln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3600" dirty="0" smtClean="0"/>
              <a:t>New!</a:t>
            </a:r>
            <a:endParaRPr lang="en-US" sz="3600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40580" y="3753612"/>
            <a:ext cx="3104388" cy="310438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026328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92</TotalTime>
  <Words>32</Words>
  <Application>Microsoft Office PowerPoint</Application>
  <PresentationFormat>Widescreen</PresentationFormat>
  <Paragraphs>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Session 3:  Introduction to micro:bit  and MIT App Inventor Presented by Dr YEUNG Chi Ho Bill</vt:lpstr>
      <vt:lpstr>Session 4:  Introduction to New Google Sites and its application in producing student e-portfolios for STEM projects Presented by Lok Li</vt:lpstr>
    </vt:vector>
  </TitlesOfParts>
  <Company>The Education University of Hong Kong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Session 3:  Introduction to micro:bit  and MIT App Inventor Presented by Dr YEUNG Chi Ho Bill</dc:title>
  <dc:creator>LI, Man Lok [SES]</dc:creator>
  <cp:lastModifiedBy>LI, Man Lok [SES]</cp:lastModifiedBy>
  <cp:revision>5</cp:revision>
  <dcterms:created xsi:type="dcterms:W3CDTF">2019-11-01T03:54:40Z</dcterms:created>
  <dcterms:modified xsi:type="dcterms:W3CDTF">2019-11-01T05:26:49Z</dcterms:modified>
</cp:coreProperties>
</file>

<file path=docProps/thumbnail.jpeg>
</file>